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3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BC23-7838-43E0-B79E-A3E3AE8EC51B}" type="datetimeFigureOut">
              <a:rPr lang="es-ES" smtClean="0"/>
              <a:pPr/>
              <a:t>26/09/2024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100D-EC20-4624-A301-64F88DDAD6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143668" cy="1470025"/>
          </a:xfrm>
        </p:spPr>
        <p:txBody>
          <a:bodyPr>
            <a:noAutofit/>
          </a:bodyPr>
          <a:lstStyle/>
          <a:p>
            <a: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  <a:t>REQUISITOS PARA INSCRIBIR </a:t>
            </a:r>
            <a:b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  <a:t>SERVICIO COMUNITARIO ESTUDIANTES DEL </a:t>
            </a:r>
            <a: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  <a:t>IV </a:t>
            </a:r>
            <a: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  <a:t>SEMESTRE</a:t>
            </a:r>
            <a:b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es-ES" sz="3000" dirty="0" smtClean="0">
                <a:solidFill>
                  <a:srgbClr val="FF0000"/>
                </a:solidFill>
                <a:latin typeface="Britannic Bold" pitchFamily="34" charset="0"/>
              </a:rPr>
              <a:t>(PROYECTO)</a:t>
            </a:r>
            <a:endParaRPr lang="es-ES" sz="30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8001056" cy="37147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9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Planilla de Inscripción de Servicio Comunitario por cada Estudiante. (DESCARGARLA EN EL BLOG)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Planilla de Inscripción de Servicio Comunitario de la Comunidad, es una por equipo (DESCARGARLA EN EL BLOG)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Copia de la Cédula de Identidad.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Copia de la Carga Académica del Semestre en curso. (Es el Horario)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Solvencia Administrativa Semestre en curso. (Se solicita en la Caja)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Solvencia Académica Semestre en curso. </a:t>
            </a:r>
            <a:r>
              <a:rPr lang="es-ES" sz="7200" dirty="0" smtClean="0">
                <a:solidFill>
                  <a:schemeClr val="tx1"/>
                </a:solidFill>
              </a:rPr>
              <a:t>(Se solicita en Control de Estudios)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Una (1)  Fotografía Tamaño Carnet.</a:t>
            </a:r>
          </a:p>
          <a:p>
            <a:pPr algn="l"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Una (1) Copia de la Partida de Nacimiento.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 Copia de la Portada del Anteproyecto :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8000" dirty="0" smtClean="0">
                <a:solidFill>
                  <a:schemeClr val="tx1"/>
                </a:solidFill>
              </a:rPr>
              <a:t> Una (1) Carpeta tamaño carta para cada expediente del estudiante y adicional una (1) carpeta oficio por grupo.</a:t>
            </a:r>
          </a:p>
          <a:p>
            <a:pPr lvl="0" algn="l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1071570" cy="9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357818" y="6478809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smtClean="0"/>
              <a:t>Área de Servicio Comunitario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Tema de Office</vt:lpstr>
      <vt:lpstr>REQUISITOS PARA INSCRIBIR  SERVICIO COMUNITARIO ESTUDIANTES DEL IV SEMESTRE (PROYECTO)</vt:lpstr>
    </vt:vector>
  </TitlesOfParts>
  <Company>UTS MERIDA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Aviso Urgente</dc:title>
  <dc:creator>ABRICEÑO</dc:creator>
  <cp:lastModifiedBy>LUIS DAVILA</cp:lastModifiedBy>
  <cp:revision>22</cp:revision>
  <dcterms:created xsi:type="dcterms:W3CDTF">2015-11-30T20:19:38Z</dcterms:created>
  <dcterms:modified xsi:type="dcterms:W3CDTF">2024-09-26T14:23:48Z</dcterms:modified>
</cp:coreProperties>
</file>